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1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E1B72081-ADFA-417C-B87C-1E70425F29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063" y="1597025"/>
            <a:ext cx="2314575" cy="23891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50"/>
            </a:lvl1pPr>
          </a:lstStyle>
          <a:p>
            <a:r>
              <a:rPr kumimoji="1" lang="ja-JP" altLang="en-US" dirty="0"/>
              <a:t>ここに写真を入れてください</a:t>
            </a:r>
            <a:endParaRPr kumimoji="1" lang="en-US" altLang="ja-JP" dirty="0"/>
          </a:p>
        </p:txBody>
      </p:sp>
      <p:sp>
        <p:nvSpPr>
          <p:cNvPr id="13" name="図プレースホルダー 12">
            <a:extLst>
              <a:ext uri="{FF2B5EF4-FFF2-40B4-BE49-F238E27FC236}">
                <a16:creationId xmlns:a16="http://schemas.microsoft.com/office/drawing/2014/main" id="{0A762EDF-4CF8-4049-874A-341C452C84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53869" y="1597025"/>
            <a:ext cx="2047875" cy="16826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15" name="図プレースホルダー 14">
            <a:extLst>
              <a:ext uri="{FF2B5EF4-FFF2-40B4-BE49-F238E27FC236}">
                <a16:creationId xmlns:a16="http://schemas.microsoft.com/office/drawing/2014/main" id="{7F16D06E-86D7-48A4-B49C-AAE61EA080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53869" y="3474085"/>
            <a:ext cx="2073782" cy="147891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69340EE5-85D3-47BA-A2BB-46776F77C3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267075" y="5147437"/>
            <a:ext cx="2073783" cy="168262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ここに写真を入れてください</a:t>
            </a:r>
          </a:p>
        </p:txBody>
      </p:sp>
      <p:sp>
        <p:nvSpPr>
          <p:cNvPr id="21" name="図プレースホルダー 20">
            <a:extLst>
              <a:ext uri="{FF2B5EF4-FFF2-40B4-BE49-F238E27FC236}">
                <a16:creationId xmlns:a16="http://schemas.microsoft.com/office/drawing/2014/main" id="{69AFC3D3-07CB-4383-9370-25608E047FA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951" y="8083296"/>
            <a:ext cx="2073783" cy="158699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r>
              <a:rPr kumimoji="1" lang="ja-JP" altLang="en-US" dirty="0"/>
              <a:t>ここにお店の地図を入れてください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67895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92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833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C9522-8D85-4F5F-8EBC-58764EC8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3234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23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63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65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96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5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21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02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FB96639-68FB-473D-AF4B-DAAD6753CC75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E4D9FBC-9FF9-47A5-8551-B5D6625972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18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87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C3AF527-B30D-4102-874E-ED039006E6B3}"/>
              </a:ext>
            </a:extLst>
          </p:cNvPr>
          <p:cNvSpPr/>
          <p:nvPr/>
        </p:nvSpPr>
        <p:spPr>
          <a:xfrm>
            <a:off x="0" y="-48768"/>
            <a:ext cx="6858000" cy="9144000"/>
          </a:xfrm>
          <a:prstGeom prst="rect">
            <a:avLst/>
          </a:prstGeom>
          <a:solidFill>
            <a:srgbClr val="DE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F552018-5F30-479E-8E69-EC77646E8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770688"/>
          </a:xfrm>
          <a:prstGeom prst="rect">
            <a:avLst/>
          </a:prstGeom>
        </p:spPr>
      </p:pic>
      <p:pic>
        <p:nvPicPr>
          <p:cNvPr id="15" name="図 14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D270D7AF-BDF8-47D6-A249-E2388C47E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77" y="891703"/>
            <a:ext cx="1411330" cy="154791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1DC0638-F89C-40EF-878B-1ABD9DDC2F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295" y="864959"/>
            <a:ext cx="4242817" cy="157465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F59A2289-C814-40A5-92D6-5DB46D1C7C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569" y="1630013"/>
            <a:ext cx="1013891" cy="8706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AA5ACA1-17AF-472E-A022-ACFFB6D155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895" y="1750758"/>
            <a:ext cx="815521" cy="55102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1FED7AC-5D59-414B-A14D-897999B281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92" y="2911233"/>
            <a:ext cx="1667004" cy="528842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28BC399-E6F0-4BC1-8933-12610E7333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92" y="4287638"/>
            <a:ext cx="1667004" cy="528842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BEDC272-85E5-4F57-9995-3C47F0102D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92" y="5633621"/>
            <a:ext cx="1667004" cy="52884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ECB0EE2-4DB2-4372-BE78-12DB7E172D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544" y="7145908"/>
            <a:ext cx="6120000" cy="22174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D73535FB-B667-44AB-A154-8F20128EB44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46" y="5320896"/>
            <a:ext cx="3058090" cy="52884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CD7E133-7F66-49A1-A630-E0032A7BAF9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77" y="7360050"/>
            <a:ext cx="309517" cy="178567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A1AC0A-8908-437F-870C-947F0571C995}"/>
              </a:ext>
            </a:extLst>
          </p:cNvPr>
          <p:cNvSpPr txBox="1"/>
          <p:nvPr/>
        </p:nvSpPr>
        <p:spPr>
          <a:xfrm>
            <a:off x="460407" y="2529880"/>
            <a:ext cx="579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－</a:t>
            </a:r>
            <a:r>
              <a:rPr kumimoji="1" lang="en-US" altLang="ja-JP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〇〇〇の味をご家庭でぜひご賞味ください！ －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03C997-3768-4C2C-9F33-4F9FBC715205}"/>
              </a:ext>
            </a:extLst>
          </p:cNvPr>
          <p:cNvSpPr txBox="1"/>
          <p:nvPr/>
        </p:nvSpPr>
        <p:spPr>
          <a:xfrm>
            <a:off x="623556" y="5447010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974A859-2396-4C45-B97C-7D7E10A24977}"/>
              </a:ext>
            </a:extLst>
          </p:cNvPr>
          <p:cNvSpPr txBox="1"/>
          <p:nvPr/>
        </p:nvSpPr>
        <p:spPr>
          <a:xfrm>
            <a:off x="5347540" y="3037575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85BC9FA-B5A7-4DD9-9AA8-6233AED6D221}"/>
              </a:ext>
            </a:extLst>
          </p:cNvPr>
          <p:cNvSpPr txBox="1"/>
          <p:nvPr/>
        </p:nvSpPr>
        <p:spPr>
          <a:xfrm>
            <a:off x="5351295" y="4407315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E38E03D-6613-46CA-A77D-2E8261FA6B05}"/>
              </a:ext>
            </a:extLst>
          </p:cNvPr>
          <p:cNvSpPr txBox="1"/>
          <p:nvPr/>
        </p:nvSpPr>
        <p:spPr>
          <a:xfrm>
            <a:off x="5350076" y="5754445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AFD9085-261B-4E8C-89FB-83E63ED8D991}"/>
              </a:ext>
            </a:extLst>
          </p:cNvPr>
          <p:cNvSpPr txBox="1"/>
          <p:nvPr/>
        </p:nvSpPr>
        <p:spPr>
          <a:xfrm>
            <a:off x="343881" y="5895015"/>
            <a:ext cx="32253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ここにコピーを入れるここにコピーを入れるここにコピーを入れるここにコピーを入れる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A0605ED-63CB-43A2-B296-846ECE7D3C14}"/>
              </a:ext>
            </a:extLst>
          </p:cNvPr>
          <p:cNvSpPr txBox="1"/>
          <p:nvPr/>
        </p:nvSpPr>
        <p:spPr>
          <a:xfrm>
            <a:off x="440435" y="6629464"/>
            <a:ext cx="17396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ライス付き（大盛り無料）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F8EA61-231B-463E-B994-E948BE352EDB}"/>
              </a:ext>
            </a:extLst>
          </p:cNvPr>
          <p:cNvSpPr txBox="1"/>
          <p:nvPr/>
        </p:nvSpPr>
        <p:spPr>
          <a:xfrm>
            <a:off x="2299397" y="6475728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FB4FA5E-4504-4E94-972A-8BB5661EBBCC}"/>
              </a:ext>
            </a:extLst>
          </p:cNvPr>
          <p:cNvSpPr txBox="1"/>
          <p:nvPr/>
        </p:nvSpPr>
        <p:spPr>
          <a:xfrm>
            <a:off x="2012297" y="6560860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A59ED04-50FF-49A7-8BCD-8D6C85472B90}"/>
              </a:ext>
            </a:extLst>
          </p:cNvPr>
          <p:cNvSpPr txBox="1"/>
          <p:nvPr/>
        </p:nvSpPr>
        <p:spPr>
          <a:xfrm>
            <a:off x="2875125" y="6644314"/>
            <a:ext cx="72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0247CF20-84C2-4AAF-83C7-5404A0C573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12" y="2948228"/>
            <a:ext cx="3163921" cy="2128152"/>
          </a:xfrm>
          <a:solidFill>
            <a:srgbClr val="F8F8F8">
              <a:alpha val="49804"/>
            </a:srgbClr>
          </a:solidFill>
        </p:spPr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429C86FD-A1F4-423D-802D-4F084542C3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51780" y="2946314"/>
            <a:ext cx="1428438" cy="1093687"/>
          </a:xfrm>
          <a:solidFill>
            <a:srgbClr val="F8F8F8">
              <a:alpha val="50196"/>
            </a:srgbClr>
          </a:solidFill>
        </p:spPr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F4BF05B0-0F8B-40A3-896F-D014641520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51780" y="4314102"/>
            <a:ext cx="1424943" cy="1016196"/>
          </a:xfrm>
          <a:solidFill>
            <a:srgbClr val="F8F8F8">
              <a:alpha val="50196"/>
            </a:srgbClr>
          </a:solidFill>
        </p:spPr>
      </p:sp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A1C09C25-B105-40F7-8E95-1B401DD035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51780" y="5622694"/>
            <a:ext cx="1424943" cy="1021620"/>
          </a:xfrm>
          <a:solidFill>
            <a:srgbClr val="F8F8F8">
              <a:alpha val="50196"/>
            </a:srgbClr>
          </a:solidFill>
        </p:spPr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F27DD345-89BA-4214-B98B-8A76D5D2B3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62554" y="7808141"/>
            <a:ext cx="1802421" cy="1135661"/>
          </a:xfrm>
          <a:solidFill>
            <a:srgbClr val="F8F8F8">
              <a:alpha val="50196"/>
            </a:srgbClr>
          </a:solidFill>
        </p:spPr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5F2E7D66-DD6E-4AA8-8251-93F04D34F6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36" y="4927828"/>
            <a:ext cx="3031272" cy="421643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8F9D56-FF8E-4329-9D85-F9A16D41AEA2}"/>
              </a:ext>
            </a:extLst>
          </p:cNvPr>
          <p:cNvSpPr txBox="1"/>
          <p:nvPr/>
        </p:nvSpPr>
        <p:spPr>
          <a:xfrm>
            <a:off x="430891" y="1732387"/>
            <a:ext cx="1316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solidFill>
                  <a:srgbClr val="FF0000"/>
                </a:solidFill>
              </a:rPr>
              <a:t>お店のロゴを</a:t>
            </a:r>
            <a:endParaRPr kumimoji="1" lang="en-US" altLang="ja-JP" sz="11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rgbClr val="FF0000"/>
                </a:solidFill>
              </a:rPr>
              <a:t>入れてください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3F56ED-ABE1-4F6D-B722-467789DD3FB5}"/>
              </a:ext>
            </a:extLst>
          </p:cNvPr>
          <p:cNvSpPr txBox="1"/>
          <p:nvPr/>
        </p:nvSpPr>
        <p:spPr>
          <a:xfrm>
            <a:off x="5075845" y="3414395"/>
            <a:ext cx="1594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105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AA38F4F-460D-4043-8787-412BC7E8D633}"/>
              </a:ext>
            </a:extLst>
          </p:cNvPr>
          <p:cNvSpPr txBox="1"/>
          <p:nvPr/>
        </p:nvSpPr>
        <p:spPr>
          <a:xfrm>
            <a:off x="5075845" y="4824798"/>
            <a:ext cx="1594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105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F38D69E-1C5B-48FC-BF53-822BD9E3EB53}"/>
              </a:ext>
            </a:extLst>
          </p:cNvPr>
          <p:cNvSpPr txBox="1"/>
          <p:nvPr/>
        </p:nvSpPr>
        <p:spPr>
          <a:xfrm>
            <a:off x="5071634" y="6135441"/>
            <a:ext cx="1594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105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105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DEFAF9F-CA03-43FB-8CB8-15D26629BDBA}"/>
              </a:ext>
            </a:extLst>
          </p:cNvPr>
          <p:cNvSpPr txBox="1"/>
          <p:nvPr/>
        </p:nvSpPr>
        <p:spPr>
          <a:xfrm>
            <a:off x="5568660" y="3750859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1A47C47-9A36-4F10-B56D-5D6F659B351A}"/>
              </a:ext>
            </a:extLst>
          </p:cNvPr>
          <p:cNvSpPr txBox="1"/>
          <p:nvPr/>
        </p:nvSpPr>
        <p:spPr>
          <a:xfrm>
            <a:off x="5281560" y="3835991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6B5199C-34D0-4835-9C4E-9F8D50F665AA}"/>
              </a:ext>
            </a:extLst>
          </p:cNvPr>
          <p:cNvSpPr txBox="1"/>
          <p:nvPr/>
        </p:nvSpPr>
        <p:spPr>
          <a:xfrm>
            <a:off x="6144388" y="3919445"/>
            <a:ext cx="72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1DA5611-A497-4C89-BF89-5908EB37E37B}"/>
              </a:ext>
            </a:extLst>
          </p:cNvPr>
          <p:cNvSpPr txBox="1"/>
          <p:nvPr/>
        </p:nvSpPr>
        <p:spPr>
          <a:xfrm>
            <a:off x="5555768" y="5147843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E4643B9-38D0-4846-AE74-14C6BA892697}"/>
              </a:ext>
            </a:extLst>
          </p:cNvPr>
          <p:cNvSpPr txBox="1"/>
          <p:nvPr/>
        </p:nvSpPr>
        <p:spPr>
          <a:xfrm>
            <a:off x="5268668" y="5232975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176CD46-8A5F-497D-98A4-9E4D896CDDAF}"/>
              </a:ext>
            </a:extLst>
          </p:cNvPr>
          <p:cNvSpPr txBox="1"/>
          <p:nvPr/>
        </p:nvSpPr>
        <p:spPr>
          <a:xfrm>
            <a:off x="6131496" y="5316429"/>
            <a:ext cx="72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99F6334-8025-41DE-BA5E-F755F1A6CE7C}"/>
              </a:ext>
            </a:extLst>
          </p:cNvPr>
          <p:cNvSpPr txBox="1"/>
          <p:nvPr/>
        </p:nvSpPr>
        <p:spPr>
          <a:xfrm>
            <a:off x="5538119" y="6464915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B6930A5-189A-4599-AF47-B2C2BC663136}"/>
              </a:ext>
            </a:extLst>
          </p:cNvPr>
          <p:cNvSpPr txBox="1"/>
          <p:nvPr/>
        </p:nvSpPr>
        <p:spPr>
          <a:xfrm>
            <a:off x="5251019" y="6550047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31AB8E8-3D97-4B78-B66E-D30BBEE3CD24}"/>
              </a:ext>
            </a:extLst>
          </p:cNvPr>
          <p:cNvSpPr txBox="1"/>
          <p:nvPr/>
        </p:nvSpPr>
        <p:spPr>
          <a:xfrm>
            <a:off x="6113847" y="6633501"/>
            <a:ext cx="72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CB030E5-F35E-4B98-A511-925A6852C236}"/>
              </a:ext>
            </a:extLst>
          </p:cNvPr>
          <p:cNvSpPr txBox="1"/>
          <p:nvPr/>
        </p:nvSpPr>
        <p:spPr>
          <a:xfrm>
            <a:off x="264321" y="7285099"/>
            <a:ext cx="256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pc="-150" dirty="0">
                <a:solidFill>
                  <a:schemeClr val="bg1"/>
                </a:solidFill>
                <a:latin typeface="+mn-ea"/>
              </a:rPr>
              <a:t>電話でご予約できます！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66B5D16-EBB7-461A-B25E-ECD52553A38D}"/>
              </a:ext>
            </a:extLst>
          </p:cNvPr>
          <p:cNvSpPr txBox="1"/>
          <p:nvPr/>
        </p:nvSpPr>
        <p:spPr>
          <a:xfrm>
            <a:off x="3508223" y="7159496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+mn-ea"/>
              </a:rPr>
              <a:t>000-0000-0000</a:t>
            </a:r>
            <a:endParaRPr kumimoji="1" lang="ja-JP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66DEF2F-7F47-4FAE-A22A-0B12BBD23E11}"/>
              </a:ext>
            </a:extLst>
          </p:cNvPr>
          <p:cNvSpPr txBox="1"/>
          <p:nvPr/>
        </p:nvSpPr>
        <p:spPr>
          <a:xfrm>
            <a:off x="2961479" y="7285664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TEL: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65D509-EDEE-4601-AE1F-E775FAAF372A}"/>
              </a:ext>
            </a:extLst>
          </p:cNvPr>
          <p:cNvSpPr/>
          <p:nvPr/>
        </p:nvSpPr>
        <p:spPr>
          <a:xfrm>
            <a:off x="375544" y="7827492"/>
            <a:ext cx="2612650" cy="249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ED68E1A-875C-42B3-90A4-858019829798}"/>
              </a:ext>
            </a:extLst>
          </p:cNvPr>
          <p:cNvSpPr txBox="1"/>
          <p:nvPr/>
        </p:nvSpPr>
        <p:spPr>
          <a:xfrm>
            <a:off x="758233" y="7810191"/>
            <a:ext cx="1847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rgbClr val="DE0010"/>
                </a:solidFill>
              </a:rPr>
              <a:t>お受け取り方法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EFC1F62-D5C4-4829-94CD-809A66B66BC1}"/>
              </a:ext>
            </a:extLst>
          </p:cNvPr>
          <p:cNvSpPr txBox="1"/>
          <p:nvPr/>
        </p:nvSpPr>
        <p:spPr>
          <a:xfrm>
            <a:off x="661707" y="8101020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ご自宅にお届け</a:t>
            </a:r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9A44323A-B713-491E-BE30-D73E22ED6D75}"/>
              </a:ext>
            </a:extLst>
          </p:cNvPr>
          <p:cNvSpPr/>
          <p:nvPr/>
        </p:nvSpPr>
        <p:spPr>
          <a:xfrm>
            <a:off x="364195" y="8170354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rgbClr val="DE0010"/>
                </a:solidFill>
                <a:latin typeface="+mn-ea"/>
                <a:cs typeface="Arial" panose="020B0604020202020204" pitchFamily="34" charset="0"/>
              </a:rPr>
              <a:t>1</a:t>
            </a:r>
            <a:endParaRPr kumimoji="1" lang="ja-JP" altLang="en-US" sz="1600" b="1" dirty="0">
              <a:solidFill>
                <a:srgbClr val="DE0010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34A4F77D-56AC-4F96-9139-381B45FEB84C}"/>
              </a:ext>
            </a:extLst>
          </p:cNvPr>
          <p:cNvSpPr/>
          <p:nvPr/>
        </p:nvSpPr>
        <p:spPr>
          <a:xfrm>
            <a:off x="358137" y="8619753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rgbClr val="DE0010"/>
                </a:solidFill>
                <a:latin typeface="+mn-ea"/>
                <a:cs typeface="Arial" panose="020B0604020202020204" pitchFamily="34" charset="0"/>
              </a:rPr>
              <a:t>2</a:t>
            </a:r>
            <a:endParaRPr kumimoji="1" lang="ja-JP" altLang="en-US" sz="1600" b="1" dirty="0">
              <a:solidFill>
                <a:srgbClr val="DE0010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5C22EE3-332E-4A2A-BEFB-55382D92AABC}"/>
              </a:ext>
            </a:extLst>
          </p:cNvPr>
          <p:cNvSpPr txBox="1"/>
          <p:nvPr/>
        </p:nvSpPr>
        <p:spPr>
          <a:xfrm>
            <a:off x="693891" y="8331762"/>
            <a:ext cx="1751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お届け時間の目安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分～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D562933-6A53-48AA-8C13-0E5E19A24426}"/>
              </a:ext>
            </a:extLst>
          </p:cNvPr>
          <p:cNvSpPr txBox="1"/>
          <p:nvPr/>
        </p:nvSpPr>
        <p:spPr>
          <a:xfrm>
            <a:off x="669658" y="8539883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店舗でお渡し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634A72E-3BE8-4CC4-9414-F90052376169}"/>
              </a:ext>
            </a:extLst>
          </p:cNvPr>
          <p:cNvSpPr txBox="1"/>
          <p:nvPr/>
        </p:nvSpPr>
        <p:spPr>
          <a:xfrm>
            <a:off x="689384" y="8770492"/>
            <a:ext cx="23718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お渡し時間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分前までにご予約ください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3362DF-8419-42C4-B27F-AD486596A4F6}"/>
              </a:ext>
            </a:extLst>
          </p:cNvPr>
          <p:cNvSpPr txBox="1"/>
          <p:nvPr/>
        </p:nvSpPr>
        <p:spPr>
          <a:xfrm>
            <a:off x="3282959" y="7918520"/>
            <a:ext cx="143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お届け範囲について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お届け範囲は**区**区内に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限りお届け可能です。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交通事情によりお届け時間が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前後する場合があります。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お届けした商品はお早めに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お召し上がりください。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その他注意事項など</a:t>
            </a:r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…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3A53D30-6273-4AC4-B5FB-573AC6FB0C24}"/>
              </a:ext>
            </a:extLst>
          </p:cNvPr>
          <p:cNvSpPr/>
          <p:nvPr/>
        </p:nvSpPr>
        <p:spPr>
          <a:xfrm>
            <a:off x="3284184" y="7824939"/>
            <a:ext cx="1369301" cy="1130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A80EF19-FA91-44BD-BE00-F64D79183BAA}"/>
              </a:ext>
            </a:extLst>
          </p:cNvPr>
          <p:cNvSpPr txBox="1"/>
          <p:nvPr/>
        </p:nvSpPr>
        <p:spPr>
          <a:xfrm>
            <a:off x="2988194" y="7563455"/>
            <a:ext cx="38059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受付時間：平日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土日祝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メニュー番号をお伝えいただくとスムーズです。</a:t>
            </a:r>
            <a:endParaRPr kumimoji="1" lang="en-US" altLang="ja-JP" sz="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51BFA34-C832-42FE-98D4-25D3FB28088A}"/>
              </a:ext>
            </a:extLst>
          </p:cNvPr>
          <p:cNvSpPr txBox="1"/>
          <p:nvPr/>
        </p:nvSpPr>
        <p:spPr>
          <a:xfrm>
            <a:off x="1169179" y="9101373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000-0000-0000</a:t>
            </a:r>
            <a:endParaRPr kumimoji="1" lang="ja-JP" altLang="en-US" sz="3200" b="1" dirty="0"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99B766-6136-4DF6-A994-27E2EE259965}"/>
              </a:ext>
            </a:extLst>
          </p:cNvPr>
          <p:cNvSpPr txBox="1"/>
          <p:nvPr/>
        </p:nvSpPr>
        <p:spPr>
          <a:xfrm>
            <a:off x="622435" y="9227541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TEL: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069281-8B14-4F8F-893A-8E1ACF8F8D60}"/>
              </a:ext>
            </a:extLst>
          </p:cNvPr>
          <p:cNvSpPr txBox="1"/>
          <p:nvPr/>
        </p:nvSpPr>
        <p:spPr>
          <a:xfrm>
            <a:off x="628826" y="9532637"/>
            <a:ext cx="3805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</a:rPr>
              <a:t>受付時間：平日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　土日祝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</a:t>
            </a:r>
            <a:endParaRPr kumimoji="1" lang="en-US" altLang="ja-JP" sz="900" b="1" dirty="0">
              <a:latin typeface="+mn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F2040DD-0D7C-4A19-A5CC-61768F769A7E}"/>
              </a:ext>
            </a:extLst>
          </p:cNvPr>
          <p:cNvSpPr txBox="1"/>
          <p:nvPr/>
        </p:nvSpPr>
        <p:spPr>
          <a:xfrm>
            <a:off x="162582" y="9267728"/>
            <a:ext cx="5956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+mn-ea"/>
              </a:rPr>
              <a:t>お店</a:t>
            </a:r>
            <a:endParaRPr kumimoji="1" lang="en-US" altLang="ja-JP" sz="1050" b="1" dirty="0">
              <a:latin typeface="+mn-ea"/>
            </a:endParaRPr>
          </a:p>
          <a:p>
            <a:r>
              <a:rPr kumimoji="1" lang="ja-JP" altLang="en-US" sz="1050" b="1" dirty="0">
                <a:latin typeface="+mn-ea"/>
              </a:rPr>
              <a:t>ロゴ</a:t>
            </a:r>
            <a:endParaRPr kumimoji="1" lang="en-US" altLang="ja-JP" sz="1050" b="1" dirty="0">
              <a:latin typeface="+mn-ea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FB444C0-B71A-4B0C-9B38-969D5E26D2D6}"/>
              </a:ext>
            </a:extLst>
          </p:cNvPr>
          <p:cNvSpPr txBox="1"/>
          <p:nvPr/>
        </p:nvSpPr>
        <p:spPr>
          <a:xfrm>
            <a:off x="4264251" y="9172184"/>
            <a:ext cx="2300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住所：東京都中央区********************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6E74301-E218-479C-8795-B5F1D7E127C7}"/>
              </a:ext>
            </a:extLst>
          </p:cNvPr>
          <p:cNvSpPr txBox="1"/>
          <p:nvPr/>
        </p:nvSpPr>
        <p:spPr>
          <a:xfrm>
            <a:off x="4264251" y="9354958"/>
            <a:ext cx="2683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営業時間：平日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　土日祝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AB52AD7C-D14B-47FC-AD80-20F3C33BC68E}"/>
              </a:ext>
            </a:extLst>
          </p:cNvPr>
          <p:cNvSpPr txBox="1"/>
          <p:nvPr/>
        </p:nvSpPr>
        <p:spPr>
          <a:xfrm>
            <a:off x="4270606" y="9551050"/>
            <a:ext cx="2683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定休日：日　</a:t>
            </a:r>
            <a:r>
              <a:rPr kumimoji="1" lang="en-US" altLang="ja-JP" sz="800" b="1" dirty="0">
                <a:latin typeface="+mn-ea"/>
              </a:rPr>
              <a:t>HP: www.****************</a:t>
            </a:r>
          </a:p>
          <a:p>
            <a:endParaRPr kumimoji="1" lang="en-US" altLang="ja-JP" sz="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3142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C3AF527-B30D-4102-874E-ED039006E6B3}"/>
              </a:ext>
            </a:extLst>
          </p:cNvPr>
          <p:cNvSpPr/>
          <p:nvPr/>
        </p:nvSpPr>
        <p:spPr>
          <a:xfrm>
            <a:off x="0" y="-48768"/>
            <a:ext cx="6858000" cy="9144000"/>
          </a:xfrm>
          <a:prstGeom prst="rect">
            <a:avLst/>
          </a:prstGeom>
          <a:solidFill>
            <a:srgbClr val="DE00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F552018-5F30-479E-8E69-EC77646E8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770688"/>
          </a:xfrm>
          <a:prstGeom prst="rect">
            <a:avLst/>
          </a:prstGeom>
        </p:spPr>
      </p:pic>
      <p:pic>
        <p:nvPicPr>
          <p:cNvPr id="15" name="図 14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D270D7AF-BDF8-47D6-A249-E2388C47E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77" y="891703"/>
            <a:ext cx="1411330" cy="154791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1DC0638-F89C-40EF-878B-1ABD9DDC2F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295" y="864959"/>
            <a:ext cx="4242817" cy="157465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F59A2289-C814-40A5-92D6-5DB46D1C7C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569" y="1630013"/>
            <a:ext cx="1013891" cy="8706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AA5ACA1-17AF-472E-A022-ACFFB6D155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895" y="1750758"/>
            <a:ext cx="815521" cy="551028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ECB0EE2-4DB2-4372-BE78-12DB7E172D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544" y="7145908"/>
            <a:ext cx="6120000" cy="22174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CD7E133-7F66-49A1-A630-E0032A7BAF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77" y="7360050"/>
            <a:ext cx="309517" cy="178567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A1AC0A-8908-437F-870C-947F0571C995}"/>
              </a:ext>
            </a:extLst>
          </p:cNvPr>
          <p:cNvSpPr txBox="1"/>
          <p:nvPr/>
        </p:nvSpPr>
        <p:spPr>
          <a:xfrm>
            <a:off x="460407" y="2529880"/>
            <a:ext cx="579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－</a:t>
            </a:r>
            <a:r>
              <a:rPr kumimoji="1" lang="en-US" altLang="ja-JP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〇〇〇の味をご家庭でぜひご賞味ください！ －</a:t>
            </a: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F27DD345-89BA-4214-B98B-8A76D5D2B3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62554" y="7808141"/>
            <a:ext cx="1802421" cy="1135661"/>
          </a:xfrm>
          <a:solidFill>
            <a:srgbClr val="F8F8F8">
              <a:alpha val="50196"/>
            </a:srgbClr>
          </a:solidFill>
        </p:spPr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8F9D56-FF8E-4329-9D85-F9A16D41AEA2}"/>
              </a:ext>
            </a:extLst>
          </p:cNvPr>
          <p:cNvSpPr txBox="1"/>
          <p:nvPr/>
        </p:nvSpPr>
        <p:spPr>
          <a:xfrm>
            <a:off x="430891" y="1732387"/>
            <a:ext cx="13167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solidFill>
                  <a:srgbClr val="FF0000"/>
                </a:solidFill>
              </a:rPr>
              <a:t>お店のロゴを</a:t>
            </a:r>
            <a:endParaRPr kumimoji="1" lang="en-US" altLang="ja-JP" sz="11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rgbClr val="FF0000"/>
                </a:solidFill>
              </a:rPr>
              <a:t>入れてください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CB030E5-F35E-4B98-A511-925A6852C236}"/>
              </a:ext>
            </a:extLst>
          </p:cNvPr>
          <p:cNvSpPr txBox="1"/>
          <p:nvPr/>
        </p:nvSpPr>
        <p:spPr>
          <a:xfrm>
            <a:off x="264321" y="7285099"/>
            <a:ext cx="256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spc="-150" dirty="0">
                <a:solidFill>
                  <a:schemeClr val="bg1"/>
                </a:solidFill>
                <a:latin typeface="+mn-ea"/>
              </a:rPr>
              <a:t>電話でご予約できます！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66B5D16-EBB7-461A-B25E-ECD52553A38D}"/>
              </a:ext>
            </a:extLst>
          </p:cNvPr>
          <p:cNvSpPr txBox="1"/>
          <p:nvPr/>
        </p:nvSpPr>
        <p:spPr>
          <a:xfrm>
            <a:off x="3508223" y="7159496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+mn-ea"/>
              </a:rPr>
              <a:t>000-0000-0000</a:t>
            </a:r>
            <a:endParaRPr kumimoji="1" lang="ja-JP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66DEF2F-7F47-4FAE-A22A-0B12BBD23E11}"/>
              </a:ext>
            </a:extLst>
          </p:cNvPr>
          <p:cNvSpPr txBox="1"/>
          <p:nvPr/>
        </p:nvSpPr>
        <p:spPr>
          <a:xfrm>
            <a:off x="2961479" y="7285664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TEL: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D65D509-EDEE-4601-AE1F-E775FAAF372A}"/>
              </a:ext>
            </a:extLst>
          </p:cNvPr>
          <p:cNvSpPr/>
          <p:nvPr/>
        </p:nvSpPr>
        <p:spPr>
          <a:xfrm>
            <a:off x="375544" y="7827492"/>
            <a:ext cx="2612650" cy="249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ED68E1A-875C-42B3-90A4-858019829798}"/>
              </a:ext>
            </a:extLst>
          </p:cNvPr>
          <p:cNvSpPr txBox="1"/>
          <p:nvPr/>
        </p:nvSpPr>
        <p:spPr>
          <a:xfrm>
            <a:off x="758233" y="7810191"/>
            <a:ext cx="1847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rgbClr val="DE0010"/>
                </a:solidFill>
              </a:rPr>
              <a:t>お受け取り方法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EFC1F62-D5C4-4829-94CD-809A66B66BC1}"/>
              </a:ext>
            </a:extLst>
          </p:cNvPr>
          <p:cNvSpPr txBox="1"/>
          <p:nvPr/>
        </p:nvSpPr>
        <p:spPr>
          <a:xfrm>
            <a:off x="661707" y="8101020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ご自宅にお届け</a:t>
            </a:r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9A44323A-B713-491E-BE30-D73E22ED6D75}"/>
              </a:ext>
            </a:extLst>
          </p:cNvPr>
          <p:cNvSpPr/>
          <p:nvPr/>
        </p:nvSpPr>
        <p:spPr>
          <a:xfrm>
            <a:off x="364195" y="8170354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rgbClr val="DE0010"/>
                </a:solidFill>
                <a:latin typeface="+mn-ea"/>
                <a:cs typeface="Arial" panose="020B0604020202020204" pitchFamily="34" charset="0"/>
              </a:rPr>
              <a:t>1</a:t>
            </a:r>
            <a:endParaRPr kumimoji="1" lang="ja-JP" altLang="en-US" sz="1600" b="1" dirty="0">
              <a:solidFill>
                <a:srgbClr val="DE0010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34A4F77D-56AC-4F96-9139-381B45FEB84C}"/>
              </a:ext>
            </a:extLst>
          </p:cNvPr>
          <p:cNvSpPr/>
          <p:nvPr/>
        </p:nvSpPr>
        <p:spPr>
          <a:xfrm>
            <a:off x="358137" y="8619753"/>
            <a:ext cx="247592" cy="2475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b="1" dirty="0">
                <a:solidFill>
                  <a:srgbClr val="DE0010"/>
                </a:solidFill>
                <a:latin typeface="+mn-ea"/>
                <a:cs typeface="Arial" panose="020B0604020202020204" pitchFamily="34" charset="0"/>
              </a:rPr>
              <a:t>2</a:t>
            </a:r>
            <a:endParaRPr kumimoji="1" lang="ja-JP" altLang="en-US" sz="1600" b="1" dirty="0">
              <a:solidFill>
                <a:srgbClr val="DE0010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5C22EE3-332E-4A2A-BEFB-55382D92AABC}"/>
              </a:ext>
            </a:extLst>
          </p:cNvPr>
          <p:cNvSpPr txBox="1"/>
          <p:nvPr/>
        </p:nvSpPr>
        <p:spPr>
          <a:xfrm>
            <a:off x="693891" y="8331762"/>
            <a:ext cx="1751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お届け時間の目安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分～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D562933-6A53-48AA-8C13-0E5E19A24426}"/>
              </a:ext>
            </a:extLst>
          </p:cNvPr>
          <p:cNvSpPr txBox="1"/>
          <p:nvPr/>
        </p:nvSpPr>
        <p:spPr>
          <a:xfrm>
            <a:off x="669658" y="8539883"/>
            <a:ext cx="223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bg1"/>
                </a:solidFill>
                <a:latin typeface="+mn-ea"/>
              </a:rPr>
              <a:t>店舗でお渡し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634A72E-3BE8-4CC4-9414-F90052376169}"/>
              </a:ext>
            </a:extLst>
          </p:cNvPr>
          <p:cNvSpPr txBox="1"/>
          <p:nvPr/>
        </p:nvSpPr>
        <p:spPr>
          <a:xfrm>
            <a:off x="689384" y="8770492"/>
            <a:ext cx="23718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お渡し時間</a:t>
            </a:r>
            <a:r>
              <a:rPr kumimoji="1" lang="en-US" altLang="ja-JP" sz="9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900" b="1" dirty="0">
                <a:solidFill>
                  <a:schemeClr val="bg1"/>
                </a:solidFill>
                <a:latin typeface="+mn-ea"/>
              </a:rPr>
              <a:t>分前までにご予約ください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F3362DF-8419-42C4-B27F-AD486596A4F6}"/>
              </a:ext>
            </a:extLst>
          </p:cNvPr>
          <p:cNvSpPr txBox="1"/>
          <p:nvPr/>
        </p:nvSpPr>
        <p:spPr>
          <a:xfrm>
            <a:off x="3282959" y="7918520"/>
            <a:ext cx="143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お届け範囲について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お届け範囲は**区**区内に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限りお届け可能です。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交通事情によりお届け時間が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前後する場合があります。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お届けした商品はお早めに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お召し上がりください。</a:t>
            </a:r>
            <a:endParaRPr kumimoji="1" lang="en-US" altLang="ja-JP" sz="7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kumimoji="1" lang="ja-JP" altLang="en-US" sz="700" b="1" dirty="0">
                <a:solidFill>
                  <a:schemeClr val="bg1"/>
                </a:solidFill>
                <a:latin typeface="+mn-ea"/>
              </a:rPr>
              <a:t>その他注意事項など</a:t>
            </a:r>
            <a:r>
              <a:rPr kumimoji="1" lang="en-US" altLang="ja-JP" sz="700" b="1" dirty="0">
                <a:solidFill>
                  <a:schemeClr val="bg1"/>
                </a:solidFill>
                <a:latin typeface="+mn-ea"/>
              </a:rPr>
              <a:t>…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3A53D30-6273-4AC4-B5FB-573AC6FB0C24}"/>
              </a:ext>
            </a:extLst>
          </p:cNvPr>
          <p:cNvSpPr/>
          <p:nvPr/>
        </p:nvSpPr>
        <p:spPr>
          <a:xfrm>
            <a:off x="3284184" y="7824939"/>
            <a:ext cx="1369301" cy="1130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A80EF19-FA91-44BD-BE00-F64D79183BAA}"/>
              </a:ext>
            </a:extLst>
          </p:cNvPr>
          <p:cNvSpPr txBox="1"/>
          <p:nvPr/>
        </p:nvSpPr>
        <p:spPr>
          <a:xfrm>
            <a:off x="2988194" y="7563455"/>
            <a:ext cx="38059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受付時間：平日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土日祝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600" b="1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600" b="1" dirty="0">
                <a:solidFill>
                  <a:schemeClr val="bg1"/>
                </a:solidFill>
                <a:latin typeface="+mn-ea"/>
              </a:rPr>
              <a:t>時　メニュー番号をお伝えいただくとスムーズです。</a:t>
            </a:r>
            <a:endParaRPr kumimoji="1" lang="en-US" altLang="ja-JP" sz="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51BFA34-C832-42FE-98D4-25D3FB28088A}"/>
              </a:ext>
            </a:extLst>
          </p:cNvPr>
          <p:cNvSpPr txBox="1"/>
          <p:nvPr/>
        </p:nvSpPr>
        <p:spPr>
          <a:xfrm>
            <a:off x="1169179" y="9101373"/>
            <a:ext cx="363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000-0000-0000</a:t>
            </a:r>
            <a:endParaRPr kumimoji="1" lang="ja-JP" altLang="en-US" sz="3200" b="1" dirty="0"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799B766-6136-4DF6-A994-27E2EE259965}"/>
              </a:ext>
            </a:extLst>
          </p:cNvPr>
          <p:cNvSpPr txBox="1"/>
          <p:nvPr/>
        </p:nvSpPr>
        <p:spPr>
          <a:xfrm>
            <a:off x="622435" y="9227541"/>
            <a:ext cx="77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TEL: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069281-8B14-4F8F-893A-8E1ACF8F8D60}"/>
              </a:ext>
            </a:extLst>
          </p:cNvPr>
          <p:cNvSpPr txBox="1"/>
          <p:nvPr/>
        </p:nvSpPr>
        <p:spPr>
          <a:xfrm>
            <a:off x="628826" y="9532637"/>
            <a:ext cx="3805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latin typeface="+mn-ea"/>
              </a:rPr>
              <a:t>受付時間：平日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　土日祝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時～</a:t>
            </a:r>
            <a:r>
              <a:rPr kumimoji="1" lang="en-US" altLang="ja-JP" sz="900" b="1" dirty="0">
                <a:latin typeface="+mn-ea"/>
              </a:rPr>
              <a:t>00</a:t>
            </a:r>
            <a:r>
              <a:rPr kumimoji="1" lang="ja-JP" altLang="en-US" sz="900" b="1" dirty="0">
                <a:latin typeface="+mn-ea"/>
              </a:rPr>
              <a:t>時</a:t>
            </a:r>
            <a:endParaRPr kumimoji="1" lang="en-US" altLang="ja-JP" sz="900" b="1" dirty="0">
              <a:latin typeface="+mn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F2040DD-0D7C-4A19-A5CC-61768F769A7E}"/>
              </a:ext>
            </a:extLst>
          </p:cNvPr>
          <p:cNvSpPr txBox="1"/>
          <p:nvPr/>
        </p:nvSpPr>
        <p:spPr>
          <a:xfrm>
            <a:off x="162582" y="9267728"/>
            <a:ext cx="5956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+mn-ea"/>
              </a:rPr>
              <a:t>お店</a:t>
            </a:r>
            <a:endParaRPr kumimoji="1" lang="en-US" altLang="ja-JP" sz="1050" b="1" dirty="0">
              <a:latin typeface="+mn-ea"/>
            </a:endParaRPr>
          </a:p>
          <a:p>
            <a:r>
              <a:rPr kumimoji="1" lang="ja-JP" altLang="en-US" sz="1050" b="1" dirty="0">
                <a:latin typeface="+mn-ea"/>
              </a:rPr>
              <a:t>ロゴ</a:t>
            </a:r>
            <a:endParaRPr kumimoji="1" lang="en-US" altLang="ja-JP" sz="1050" b="1" dirty="0">
              <a:latin typeface="+mn-ea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FB444C0-B71A-4B0C-9B38-969D5E26D2D6}"/>
              </a:ext>
            </a:extLst>
          </p:cNvPr>
          <p:cNvSpPr txBox="1"/>
          <p:nvPr/>
        </p:nvSpPr>
        <p:spPr>
          <a:xfrm>
            <a:off x="4264251" y="9172184"/>
            <a:ext cx="2300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住所：東京都中央区********************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6E74301-E218-479C-8795-B5F1D7E127C7}"/>
              </a:ext>
            </a:extLst>
          </p:cNvPr>
          <p:cNvSpPr txBox="1"/>
          <p:nvPr/>
        </p:nvSpPr>
        <p:spPr>
          <a:xfrm>
            <a:off x="4264251" y="9354958"/>
            <a:ext cx="2683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営業時間：平日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　土日祝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時～</a:t>
            </a:r>
            <a:r>
              <a:rPr kumimoji="1" lang="en-US" altLang="ja-JP" sz="800" b="1" dirty="0">
                <a:latin typeface="+mn-ea"/>
              </a:rPr>
              <a:t>00</a:t>
            </a:r>
            <a:r>
              <a:rPr kumimoji="1" lang="ja-JP" altLang="en-US" sz="800" b="1" dirty="0">
                <a:latin typeface="+mn-ea"/>
              </a:rPr>
              <a:t>時</a:t>
            </a:r>
            <a:endParaRPr kumimoji="1" lang="en-US" altLang="ja-JP" sz="800" b="1" dirty="0">
              <a:latin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AB52AD7C-D14B-47FC-AD80-20F3C33BC68E}"/>
              </a:ext>
            </a:extLst>
          </p:cNvPr>
          <p:cNvSpPr txBox="1"/>
          <p:nvPr/>
        </p:nvSpPr>
        <p:spPr>
          <a:xfrm>
            <a:off x="4270606" y="9551050"/>
            <a:ext cx="2683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+mn-ea"/>
              </a:rPr>
              <a:t>定休日：日　</a:t>
            </a:r>
            <a:r>
              <a:rPr kumimoji="1" lang="en-US" altLang="ja-JP" sz="800" b="1" dirty="0">
                <a:latin typeface="+mn-ea"/>
              </a:rPr>
              <a:t>HP: www.****************</a:t>
            </a:r>
          </a:p>
          <a:p>
            <a:endParaRPr kumimoji="1" lang="en-US" altLang="ja-JP" sz="800" b="1" dirty="0">
              <a:latin typeface="+mn-ea"/>
            </a:endParaRP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2CD81D26-61F7-4646-B614-BEA73442C0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44" y="4173591"/>
            <a:ext cx="2405844" cy="834905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243900B9-0607-42B9-8F6A-6DB9F4CCA1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53" y="3049169"/>
            <a:ext cx="2757385" cy="494352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5BA27D41-B0EC-445E-9DE9-D07B896B901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858" y="4337831"/>
            <a:ext cx="2757385" cy="494352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574837B6-F9A7-49F7-9CA7-E8EFAABC52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131" y="5679933"/>
            <a:ext cx="2757385" cy="494352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9E3E03DC-893C-425A-8E26-88B4F6C972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13" y="2936854"/>
            <a:ext cx="2977095" cy="1340242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48255C61-30BC-4D00-9A26-8A42006494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07" y="2995573"/>
            <a:ext cx="1647839" cy="516323"/>
          </a:xfrm>
          <a:prstGeom prst="rect">
            <a:avLst/>
          </a:prstGeom>
        </p:spPr>
      </p:pic>
      <p:pic>
        <p:nvPicPr>
          <p:cNvPr id="77" name="図 76" descr="黒い背景と白い文字&#10;&#10;自動的に生成された説明">
            <a:extLst>
              <a:ext uri="{FF2B5EF4-FFF2-40B4-BE49-F238E27FC236}">
                <a16:creationId xmlns:a16="http://schemas.microsoft.com/office/drawing/2014/main" id="{BEA2B4DC-EAC9-479C-88B5-595795E92EA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63" y="3701558"/>
            <a:ext cx="2812311" cy="2955123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BC066BAB-38DA-4C57-9D08-2D08C55292D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44" y="3576750"/>
            <a:ext cx="2876470" cy="400110"/>
          </a:xfrm>
          <a:prstGeom prst="rect">
            <a:avLst/>
          </a:prstGeom>
        </p:spPr>
      </p:pic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0DA7D24D-3F89-4A1F-A37E-37DBF6FD81B9}"/>
              </a:ext>
            </a:extLst>
          </p:cNvPr>
          <p:cNvSpPr txBox="1"/>
          <p:nvPr/>
        </p:nvSpPr>
        <p:spPr>
          <a:xfrm>
            <a:off x="1032113" y="4382872"/>
            <a:ext cx="1622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ECDD5B32-77CD-4595-93D5-64F85D666FC4}"/>
              </a:ext>
            </a:extLst>
          </p:cNvPr>
          <p:cNvSpPr txBox="1"/>
          <p:nvPr/>
        </p:nvSpPr>
        <p:spPr>
          <a:xfrm>
            <a:off x="669658" y="5098060"/>
            <a:ext cx="2291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ここにコピーを入れるここにコピーを入れるここにコピーを入れるここにコピーを入れるここにコピーを入れるここにコピーを入れる</a:t>
            </a:r>
            <a:endParaRPr kumimoji="1" lang="en-US" altLang="ja-JP" sz="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CA4C41F-00B7-4EA6-9179-CD40681F234E}"/>
              </a:ext>
            </a:extLst>
          </p:cNvPr>
          <p:cNvSpPr txBox="1"/>
          <p:nvPr/>
        </p:nvSpPr>
        <p:spPr>
          <a:xfrm>
            <a:off x="637533" y="6016008"/>
            <a:ext cx="14762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ライス付き（大盛り無料）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76A14A6-AF47-4E2A-B7E1-206785DCECFE}"/>
              </a:ext>
            </a:extLst>
          </p:cNvPr>
          <p:cNvSpPr txBox="1"/>
          <p:nvPr/>
        </p:nvSpPr>
        <p:spPr>
          <a:xfrm>
            <a:off x="2081957" y="5847422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57AA6D37-6598-4494-92F1-1D5550172278}"/>
              </a:ext>
            </a:extLst>
          </p:cNvPr>
          <p:cNvSpPr txBox="1"/>
          <p:nvPr/>
        </p:nvSpPr>
        <p:spPr>
          <a:xfrm>
            <a:off x="1858466" y="5932554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7C2305D-FC47-4864-9C85-2B3929A1E233}"/>
              </a:ext>
            </a:extLst>
          </p:cNvPr>
          <p:cNvSpPr txBox="1"/>
          <p:nvPr/>
        </p:nvSpPr>
        <p:spPr>
          <a:xfrm>
            <a:off x="2679223" y="6038734"/>
            <a:ext cx="72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94D35204-E044-405B-81E6-2F9E22D0D8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13" y="4245276"/>
            <a:ext cx="2977095" cy="1340242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2DE270A9-B8A1-4ABF-BB04-F4AA08FD32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13" y="5559596"/>
            <a:ext cx="2977095" cy="1340242"/>
          </a:xfrm>
          <a:prstGeom prst="rect">
            <a:avLst/>
          </a:prstGeom>
        </p:spPr>
      </p:pic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32FA0EB-DF65-4FAE-8C06-796670C32CD3}"/>
              </a:ext>
            </a:extLst>
          </p:cNvPr>
          <p:cNvSpPr txBox="1"/>
          <p:nvPr/>
        </p:nvSpPr>
        <p:spPr>
          <a:xfrm>
            <a:off x="4097121" y="3159273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6D2EAC28-4034-4F24-BBA9-0FB96692C26C}"/>
              </a:ext>
            </a:extLst>
          </p:cNvPr>
          <p:cNvSpPr txBox="1"/>
          <p:nvPr/>
        </p:nvSpPr>
        <p:spPr>
          <a:xfrm>
            <a:off x="4074686" y="4440804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4F69FF44-C8BC-4E59-9240-4F825A20C316}"/>
              </a:ext>
            </a:extLst>
          </p:cNvPr>
          <p:cNvSpPr txBox="1"/>
          <p:nvPr/>
        </p:nvSpPr>
        <p:spPr>
          <a:xfrm>
            <a:off x="4045325" y="5787999"/>
            <a:ext cx="1217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</a:rPr>
              <a:t>弁当名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20BC0E6-AE54-44B9-99B5-36536AB5C61A}"/>
              </a:ext>
            </a:extLst>
          </p:cNvPr>
          <p:cNvSpPr txBox="1"/>
          <p:nvPr/>
        </p:nvSpPr>
        <p:spPr>
          <a:xfrm>
            <a:off x="3584788" y="3558149"/>
            <a:ext cx="159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8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A61541B-7653-44FC-9ED7-9B8F4802A64B}"/>
              </a:ext>
            </a:extLst>
          </p:cNvPr>
          <p:cNvSpPr txBox="1"/>
          <p:nvPr/>
        </p:nvSpPr>
        <p:spPr>
          <a:xfrm>
            <a:off x="3586832" y="4859151"/>
            <a:ext cx="159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8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6FCA1803-FECF-4B9C-AE8E-8D52ACCCF3D3}"/>
              </a:ext>
            </a:extLst>
          </p:cNvPr>
          <p:cNvSpPr txBox="1"/>
          <p:nvPr/>
        </p:nvSpPr>
        <p:spPr>
          <a:xfrm>
            <a:off x="3588031" y="6196359"/>
            <a:ext cx="1594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  <a:endParaRPr kumimoji="1" lang="en-US" altLang="ja-JP" sz="800" b="1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ここにコピーを入れる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F983C502-4E94-4C5F-B697-5A4BAAF9E17E}"/>
              </a:ext>
            </a:extLst>
          </p:cNvPr>
          <p:cNvSpPr txBox="1"/>
          <p:nvPr/>
        </p:nvSpPr>
        <p:spPr>
          <a:xfrm>
            <a:off x="5151076" y="3736022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66595D8-6E12-4E2D-B3AE-2689F42E7878}"/>
              </a:ext>
            </a:extLst>
          </p:cNvPr>
          <p:cNvSpPr txBox="1"/>
          <p:nvPr/>
        </p:nvSpPr>
        <p:spPr>
          <a:xfrm>
            <a:off x="4904920" y="3821154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A8885C5-2831-4ECD-8B66-B45193B74A93}"/>
              </a:ext>
            </a:extLst>
          </p:cNvPr>
          <p:cNvSpPr txBox="1"/>
          <p:nvPr/>
        </p:nvSpPr>
        <p:spPr>
          <a:xfrm>
            <a:off x="5788220" y="3938728"/>
            <a:ext cx="72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C16E086-4173-4F43-AE14-7E7B5CEB279B}"/>
              </a:ext>
            </a:extLst>
          </p:cNvPr>
          <p:cNvSpPr txBox="1"/>
          <p:nvPr/>
        </p:nvSpPr>
        <p:spPr>
          <a:xfrm>
            <a:off x="5138184" y="5057942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FFF9BA68-6014-4315-AC64-0BC835AE9B9C}"/>
              </a:ext>
            </a:extLst>
          </p:cNvPr>
          <p:cNvSpPr txBox="1"/>
          <p:nvPr/>
        </p:nvSpPr>
        <p:spPr>
          <a:xfrm>
            <a:off x="4892028" y="5156722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5426FE81-429A-44B9-89AA-920748907BDD}"/>
              </a:ext>
            </a:extLst>
          </p:cNvPr>
          <p:cNvSpPr txBox="1"/>
          <p:nvPr/>
        </p:nvSpPr>
        <p:spPr>
          <a:xfrm>
            <a:off x="5775328" y="5260648"/>
            <a:ext cx="72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54C55792-13C6-49E1-B321-0D9D3356E60B}"/>
              </a:ext>
            </a:extLst>
          </p:cNvPr>
          <p:cNvSpPr txBox="1"/>
          <p:nvPr/>
        </p:nvSpPr>
        <p:spPr>
          <a:xfrm>
            <a:off x="5120535" y="6368190"/>
            <a:ext cx="87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  <a:latin typeface="+mn-ea"/>
              </a:rPr>
              <a:t>000</a:t>
            </a:r>
            <a:endParaRPr kumimoji="1" lang="ja-JP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B5DB6572-D70A-480D-8C5D-B4EA229700A5}"/>
              </a:ext>
            </a:extLst>
          </p:cNvPr>
          <p:cNvSpPr txBox="1"/>
          <p:nvPr/>
        </p:nvSpPr>
        <p:spPr>
          <a:xfrm>
            <a:off x="4874379" y="6466970"/>
            <a:ext cx="3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n-ea"/>
              </a:rPr>
              <a:t>¥</a:t>
            </a:r>
            <a:endParaRPr kumimoji="1" lang="ja-JP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2EAE065-2268-4D70-89D6-E2C44B08DC76}"/>
              </a:ext>
            </a:extLst>
          </p:cNvPr>
          <p:cNvSpPr txBox="1"/>
          <p:nvPr/>
        </p:nvSpPr>
        <p:spPr>
          <a:xfrm>
            <a:off x="5757679" y="6577720"/>
            <a:ext cx="72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+mn-ea"/>
              </a:rPr>
              <a:t>（税抜）</a:t>
            </a:r>
          </a:p>
        </p:txBody>
      </p:sp>
    </p:spTree>
    <p:extLst>
      <p:ext uri="{BB962C8B-B14F-4D97-AF65-F5344CB8AC3E}">
        <p14:creationId xmlns:p14="http://schemas.microsoft.com/office/powerpoint/2010/main" val="681603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554</Words>
  <PresentationFormat>A4 210 x 297 mm</PresentationFormat>
  <Paragraphs>108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2020-05-27T04:54:55Z</dcterms:created>
  <dcterms:modified xsi:type="dcterms:W3CDTF">2020-05-28T02:14:04Z</dcterms:modified>
</cp:coreProperties>
</file>